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9" r:id="rId11"/>
    <p:sldId id="290" r:id="rId12"/>
    <p:sldId id="266" r:id="rId13"/>
    <p:sldId id="267" r:id="rId14"/>
    <p:sldId id="268" r:id="rId15"/>
    <p:sldId id="29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3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C4C4-13BD-7D4B-BF60-8649D00CF935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F3A2-0A2D-9B4A-9FF0-57308F3066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28558" y="0"/>
            <a:ext cx="12650558" cy="69573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44095" y="0"/>
            <a:ext cx="12469964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pic>
        <p:nvPicPr>
          <p:cNvPr id="5" name="Picture 4" descr="Slid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lide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51406" y="0"/>
            <a:ext cx="12469963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20215" y="0"/>
            <a:ext cx="12469965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74324" y="0"/>
            <a:ext cx="12469964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pic>
        <p:nvPicPr>
          <p:cNvPr id="5" name="Picture 4" descr="Slide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90458" y="0"/>
            <a:ext cx="1246996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92712" y="-1"/>
            <a:ext cx="12640112" cy="69515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15858" y="0"/>
            <a:ext cx="12650558" cy="69573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28558" y="-92335"/>
            <a:ext cx="12637858" cy="695033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897094" y="-165100"/>
            <a:ext cx="12770167" cy="70231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864771" y="0"/>
            <a:ext cx="12770167" cy="70231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361439" y="228600"/>
            <a:ext cx="12054299" cy="6629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817459" y="0"/>
            <a:ext cx="12770167" cy="70231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03158" y="-152400"/>
            <a:ext cx="12747074" cy="7010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41258" y="0"/>
            <a:ext cx="12663258" cy="696430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842858" y="0"/>
            <a:ext cx="12747074" cy="7010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90458" y="-1"/>
            <a:ext cx="12675958" cy="697128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63700" y="0"/>
            <a:ext cx="12469964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81176" y="-1"/>
            <a:ext cx="12653975" cy="69591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12658" y="0"/>
            <a:ext cx="12469964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15858" y="0"/>
            <a:ext cx="12469964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89100" y="0"/>
            <a:ext cx="12469964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95711" y="0"/>
            <a:ext cx="12469965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14500" y="-1"/>
            <a:ext cx="12649200" cy="695657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89100" y="-1"/>
            <a:ext cx="12649200" cy="695657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63700" y="0"/>
            <a:ext cx="1246996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63700" y="0"/>
            <a:ext cx="12469964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295400" y="165100"/>
            <a:ext cx="11777188" cy="6477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31539" y="0"/>
            <a:ext cx="12469965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30848" y="-1"/>
            <a:ext cx="12640148" cy="69515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90458" y="0"/>
            <a:ext cx="12650558" cy="69573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39658" y="0"/>
            <a:ext cx="12469964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Wenning</dc:creator>
  <cp:lastModifiedBy>Carl Wenning</cp:lastModifiedBy>
  <cp:revision>5</cp:revision>
  <dcterms:created xsi:type="dcterms:W3CDTF">2014-01-26T17:55:39Z</dcterms:created>
  <dcterms:modified xsi:type="dcterms:W3CDTF">2014-01-26T18:20:09Z</dcterms:modified>
</cp:coreProperties>
</file>